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1" r:id="rId2"/>
    <p:sldId id="318" r:id="rId3"/>
    <p:sldId id="352" r:id="rId4"/>
    <p:sldId id="344" r:id="rId5"/>
    <p:sldId id="345" r:id="rId6"/>
    <p:sldId id="346" r:id="rId7"/>
    <p:sldId id="347" r:id="rId8"/>
    <p:sldId id="348" r:id="rId9"/>
    <p:sldId id="349" r:id="rId10"/>
    <p:sldId id="353" r:id="rId11"/>
    <p:sldId id="354" r:id="rId12"/>
    <p:sldId id="356" r:id="rId13"/>
    <p:sldId id="357" r:id="rId14"/>
    <p:sldId id="361" r:id="rId15"/>
    <p:sldId id="362" r:id="rId16"/>
    <p:sldId id="358" r:id="rId17"/>
    <p:sldId id="359" r:id="rId18"/>
    <p:sldId id="360" r:id="rId19"/>
    <p:sldId id="350" r:id="rId20"/>
    <p:sldId id="322" r:id="rId2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293" cy="497041"/>
          </a:xfrm>
          <a:prstGeom prst="rect">
            <a:avLst/>
          </a:prstGeom>
        </p:spPr>
        <p:txBody>
          <a:bodyPr vert="horz" lIns="90452" tIns="45226" rIns="90452" bIns="45226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815" y="0"/>
            <a:ext cx="2945293" cy="497041"/>
          </a:xfrm>
          <a:prstGeom prst="rect">
            <a:avLst/>
          </a:prstGeom>
        </p:spPr>
        <p:txBody>
          <a:bodyPr vert="horz" lIns="90452" tIns="45226" rIns="90452" bIns="45226" rtlCol="0"/>
          <a:lstStyle>
            <a:lvl1pPr algn="r">
              <a:defRPr sz="1200"/>
            </a:lvl1pPr>
          </a:lstStyle>
          <a:p>
            <a:fld id="{E4265721-EE1B-48B7-AEAE-04FBE5B0868D}" type="datetimeFigureOut">
              <a:rPr lang="en-IE" smtClean="0"/>
              <a:t>06/10/2021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9598"/>
            <a:ext cx="2945293" cy="497041"/>
          </a:xfrm>
          <a:prstGeom prst="rect">
            <a:avLst/>
          </a:prstGeom>
        </p:spPr>
        <p:txBody>
          <a:bodyPr vert="horz" lIns="90452" tIns="45226" rIns="90452" bIns="45226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815" y="9429598"/>
            <a:ext cx="2945293" cy="497041"/>
          </a:xfrm>
          <a:prstGeom prst="rect">
            <a:avLst/>
          </a:prstGeom>
        </p:spPr>
        <p:txBody>
          <a:bodyPr vert="horz" lIns="90452" tIns="45226" rIns="90452" bIns="45226" rtlCol="0" anchor="b"/>
          <a:lstStyle>
            <a:lvl1pPr algn="r">
              <a:defRPr sz="1200"/>
            </a:lvl1pPr>
          </a:lstStyle>
          <a:p>
            <a:fld id="{B67C323C-E7FD-48D5-AD91-6319A7B8128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914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8055"/>
          </a:xfrm>
          <a:prstGeom prst="rect">
            <a:avLst/>
          </a:prstGeom>
        </p:spPr>
        <p:txBody>
          <a:bodyPr vert="horz" lIns="95551" tIns="47775" rIns="95551" bIns="47775" rtlCol="0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5"/>
          </a:xfrm>
          <a:prstGeom prst="rect">
            <a:avLst/>
          </a:prstGeom>
        </p:spPr>
        <p:txBody>
          <a:bodyPr vert="horz" lIns="95551" tIns="47775" rIns="95551" bIns="47775" rtlCol="0"/>
          <a:lstStyle>
            <a:lvl1pPr algn="r">
              <a:defRPr sz="1300"/>
            </a:lvl1pPr>
          </a:lstStyle>
          <a:p>
            <a:fld id="{E473677B-8559-4BDA-9577-DBD734E4B7F4}" type="datetimeFigureOut">
              <a:rPr lang="en-IE" smtClean="0"/>
              <a:t>06/10/2021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1" tIns="47775" rIns="95551" bIns="47775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3"/>
          </a:xfrm>
          <a:prstGeom prst="rect">
            <a:avLst/>
          </a:prstGeom>
        </p:spPr>
        <p:txBody>
          <a:bodyPr vert="horz" lIns="95551" tIns="47775" rIns="95551" bIns="4777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60" cy="498054"/>
          </a:xfrm>
          <a:prstGeom prst="rect">
            <a:avLst/>
          </a:prstGeom>
        </p:spPr>
        <p:txBody>
          <a:bodyPr vert="horz" lIns="95551" tIns="47775" rIns="95551" bIns="47775" rtlCol="0" anchor="b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4"/>
          </a:xfrm>
          <a:prstGeom prst="rect">
            <a:avLst/>
          </a:prstGeom>
        </p:spPr>
        <p:txBody>
          <a:bodyPr vert="horz" lIns="95551" tIns="47775" rIns="95551" bIns="47775" rtlCol="0" anchor="b"/>
          <a:lstStyle>
            <a:lvl1pPr algn="r">
              <a:defRPr sz="1300"/>
            </a:lvl1pPr>
          </a:lstStyle>
          <a:p>
            <a:fld id="{369AED9F-959E-4E1C-860E-B4B01986968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337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AED9F-959E-4E1C-860E-B4B019869682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38052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AED9F-959E-4E1C-860E-B4B019869682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397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B9E3-63EA-4A81-95EA-F0E31E020617}" type="datetime1">
              <a:rPr lang="en-IE" smtClean="0"/>
              <a:t>06/10/2021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093296"/>
            <a:ext cx="2133600" cy="628179"/>
          </a:xfrm>
        </p:spPr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8640"/>
            <a:ext cx="2942059" cy="192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004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96236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E51BE-43E4-47AB-B4ED-5029510F5458}" type="datetime1">
              <a:rPr lang="en-IE" smtClean="0"/>
              <a:t>06/10/2021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436" y="188640"/>
            <a:ext cx="2290564" cy="135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1691680" y="1412776"/>
            <a:ext cx="4032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517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6189-7E2C-4A03-A88D-B4D0CC61C61E}" type="datetime1">
              <a:rPr lang="en-IE" smtClean="0"/>
              <a:t>06/10/2021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258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90AF5-4545-46F2-A07D-DAFD8F71F3F9}" type="datetime1">
              <a:rPr lang="en-IE" smtClean="0"/>
              <a:t>06/10/2021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2978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12DC9-4539-44D0-B676-275A67C1A7F3}" type="datetime1">
              <a:rPr lang="en-IE" smtClean="0"/>
              <a:t>06/10/2021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9980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D30A-968D-4C3B-AB96-0ADC6C723E0F}" type="datetime1">
              <a:rPr lang="en-IE" smtClean="0"/>
              <a:t>06/10/2021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2104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AB7D-55C7-42E3-A151-4C8800866E5E}" type="datetime1">
              <a:rPr lang="en-IE" smtClean="0"/>
              <a:t>06/10/2021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566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2C177-3DAB-4847-8326-DEF5BB371E4B}" type="datetime1">
              <a:rPr lang="en-IE" smtClean="0"/>
              <a:t>06/10/2021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64736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FFDD4-B858-4952-89A0-D060769AFAA9}" type="datetime1">
              <a:rPr lang="en-IE" smtClean="0"/>
              <a:t>06/10/2021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07473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22694-2537-4683-8333-0989B18036E0}" type="datetime1">
              <a:rPr lang="en-IE" smtClean="0"/>
              <a:t>06/10/2021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970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9E5C2-29A8-4C42-8E1D-55FF4ED6B5A3}" type="datetime1">
              <a:rPr lang="en-IE" smtClean="0"/>
              <a:t>06/10/2021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1499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8E5B7-58C7-4917-A033-589C41D214F9}" type="datetime1">
              <a:rPr lang="en-IE" smtClean="0"/>
              <a:t>06/10/2021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 smtClean="0"/>
              <a:t> © Richard Flynn T/A Flynn &amp; Shaw Chartered Consultant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13D1E-8F2A-4BAC-9B47-E0F49983C31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0246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132856"/>
            <a:ext cx="66350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b="1" dirty="0" smtClean="0"/>
              <a:t>              TO PERC OR NOT TO PERC </a:t>
            </a:r>
          </a:p>
          <a:p>
            <a:r>
              <a:rPr lang="en-IE" sz="3200" b="1" dirty="0" smtClean="0"/>
              <a:t>         WEDNESDAY 6</a:t>
            </a:r>
            <a:r>
              <a:rPr lang="en-IE" sz="3200" b="1" baseline="30000" dirty="0" smtClean="0"/>
              <a:t>TH</a:t>
            </a:r>
            <a:r>
              <a:rPr lang="en-IE" sz="3200" b="1" dirty="0" smtClean="0"/>
              <a:t> OCTOBER 2021</a:t>
            </a:r>
            <a:endParaRPr lang="en-IE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55399" y="3140968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            </a:t>
            </a:r>
            <a:endParaRPr lang="en-IE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69779" y="6381328"/>
            <a:ext cx="3968080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390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7287642" cy="429637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55776" y="6309320"/>
            <a:ext cx="3896072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6100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915816" y="6356349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3</a:t>
            </a:fld>
            <a:endParaRPr lang="en-IE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5714"/>
            <a:ext cx="8640960" cy="613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3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7925" y="3140968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            </a:t>
            </a:r>
            <a:endParaRPr lang="en-IE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769779" y="6381328"/>
            <a:ext cx="3968080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4</a:t>
            </a:fld>
            <a:endParaRPr lang="en-IE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500" y="188640"/>
            <a:ext cx="452700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02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915816" y="6356349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5</a:t>
            </a:fld>
            <a:endParaRPr lang="en-IE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939" y="260648"/>
            <a:ext cx="5200122" cy="60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70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3853408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6</a:t>
            </a:fld>
            <a:endParaRPr lang="en-IE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522" y="260648"/>
            <a:ext cx="5300955" cy="609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6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3853408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7</a:t>
            </a:fld>
            <a:endParaRPr lang="en-IE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349" y="260648"/>
            <a:ext cx="4809301" cy="609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2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3853408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8</a:t>
            </a:fld>
            <a:endParaRPr lang="en-IE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408" y="260648"/>
            <a:ext cx="4813184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752056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9</a:t>
            </a:fld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662296" y="2132856"/>
            <a:ext cx="80245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 smtClean="0"/>
              <a:t>                        COMMON THEME</a:t>
            </a:r>
          </a:p>
          <a:p>
            <a:endParaRPr lang="en-IE" sz="3200" dirty="0"/>
          </a:p>
          <a:p>
            <a:r>
              <a:rPr lang="en-IE" sz="3200" dirty="0" smtClean="0"/>
              <a:t>TRIAL HOLE ASSESSMENT + PERCOLATION TEST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3817726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10</a:t>
            </a:fld>
            <a:endParaRPr lang="en-IE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3" y="260648"/>
            <a:ext cx="4490849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78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11</a:t>
            </a:fld>
            <a:endParaRPr lang="en-IE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312" y="1124744"/>
            <a:ext cx="5563376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95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12</a:t>
            </a:fld>
            <a:endParaRPr lang="en-IE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96752"/>
            <a:ext cx="6408712" cy="382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1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13</a:t>
            </a:fld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971600" y="1700808"/>
            <a:ext cx="74487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 smtClean="0"/>
              <a:t>PERCOLATION VALUE (min/25mm) </a:t>
            </a:r>
            <a:endParaRPr lang="en-IE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54443" y="3356992"/>
            <a:ext cx="82325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 smtClean="0"/>
              <a:t>PERCOLATION VALUE OF 50min/25mm</a:t>
            </a:r>
          </a:p>
          <a:p>
            <a:r>
              <a:rPr lang="en-IE" sz="4000" dirty="0" smtClean="0"/>
              <a:t>              = 12 Hours on Site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123710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14</a:t>
            </a:fld>
            <a:endParaRPr lang="en-IE"/>
          </a:p>
        </p:txBody>
      </p:sp>
      <p:sp>
        <p:nvSpPr>
          <p:cNvPr id="4" name="TextBox 3"/>
          <p:cNvSpPr txBox="1"/>
          <p:nvPr/>
        </p:nvSpPr>
        <p:spPr>
          <a:xfrm>
            <a:off x="611560" y="2276872"/>
            <a:ext cx="813267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 smtClean="0"/>
              <a:t>ETC PASK (CONSTANT HEAD WELL) </a:t>
            </a:r>
          </a:p>
          <a:p>
            <a:r>
              <a:rPr lang="en-IE" sz="4000" dirty="0" smtClean="0"/>
              <a:t>PERMEAMETER FOR IN-SITU </a:t>
            </a:r>
          </a:p>
          <a:p>
            <a:r>
              <a:rPr lang="en-IE" sz="4000" dirty="0" smtClean="0"/>
              <a:t>MEASUREMENT OF FIELD SATURATED </a:t>
            </a:r>
          </a:p>
          <a:p>
            <a:r>
              <a:rPr lang="en-IE" sz="4000" dirty="0" smtClean="0"/>
              <a:t>HYDRAULIC CONDUCTIVITY OF SOILS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4204864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968080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15</a:t>
            </a:fld>
            <a:endParaRPr lang="en-IE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42" y="928338"/>
            <a:ext cx="7097115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96072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16</a:t>
            </a:fld>
            <a:endParaRPr lang="en-IE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733" y="652075"/>
            <a:ext cx="5620534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66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17</a:t>
            </a:fld>
            <a:endParaRPr lang="en-IE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64" y="694943"/>
            <a:ext cx="5706271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01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752056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18</a:t>
            </a:fld>
            <a:endParaRPr lang="en-IE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54" y="647312"/>
            <a:ext cx="5315692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90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19</a:t>
            </a:fld>
            <a:endParaRPr lang="en-IE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33" y="580627"/>
            <a:ext cx="5439534" cy="56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85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1772816"/>
            <a:ext cx="53058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 smtClean="0"/>
              <a:t>Thank you for your time.</a:t>
            </a:r>
          </a:p>
          <a:p>
            <a:endParaRPr lang="en-IE" sz="4000" dirty="0"/>
          </a:p>
          <a:p>
            <a:r>
              <a:rPr lang="en-IE" sz="4000" dirty="0" smtClean="0"/>
              <a:t>           </a:t>
            </a:r>
            <a:endParaRPr lang="en-IE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27784" y="6346734"/>
            <a:ext cx="3824064" cy="365125"/>
          </a:xfrm>
        </p:spPr>
        <p:txBody>
          <a:bodyPr/>
          <a:lstStyle/>
          <a:p>
            <a:r>
              <a:rPr lang="en-IE" dirty="0" smtClean="0"/>
              <a:t> © Richard Flynn T/A Flynn &amp; Shaw Chartered Consultant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3D1E-8F2A-4BAC-9B47-E0F49983C31E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27188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2262</TotalTime>
  <Words>285</Words>
  <Application>Microsoft Office PowerPoint</Application>
  <PresentationFormat>On-screen Show (4:3)</PresentationFormat>
  <Paragraphs>59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Flynn</dc:creator>
  <cp:lastModifiedBy>Administrator</cp:lastModifiedBy>
  <cp:revision>110</cp:revision>
  <cp:lastPrinted>2021-10-04T11:39:12Z</cp:lastPrinted>
  <dcterms:created xsi:type="dcterms:W3CDTF">2013-10-24T20:20:46Z</dcterms:created>
  <dcterms:modified xsi:type="dcterms:W3CDTF">2021-10-06T15:25:27Z</dcterms:modified>
</cp:coreProperties>
</file>